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70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6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23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23.png"/><Relationship Id="rId12" Type="http://schemas.openxmlformats.org/officeDocument/2006/relationships/image" Target="../media/image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59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Relationship Id="rId1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276" y="0"/>
            <a:ext cx="19714286" cy="10285714"/>
            <a:chOff x="-332276" y="0"/>
            <a:chExt cx="1971428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276" y="0"/>
              <a:ext cx="1971428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6373" y="4357506"/>
            <a:ext cx="13179379" cy="3248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4763" y="9687143"/>
            <a:ext cx="1594663" cy="2971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0687" y="7380411"/>
            <a:ext cx="6233559" cy="1072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04231" y="762704"/>
            <a:ext cx="1887736" cy="2420174"/>
            <a:chOff x="14604231" y="762704"/>
            <a:chExt cx="1887736" cy="2420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4937019" cy="159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43210" y="1168255"/>
            <a:ext cx="8628253" cy="2286487"/>
            <a:chOff x="8543210" y="1168255"/>
            <a:chExt cx="8628253" cy="2286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3210" y="1168255"/>
              <a:ext cx="8628253" cy="2286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209" y="-2232347"/>
            <a:ext cx="496633" cy="7549013"/>
            <a:chOff x="13323209" y="-2232347"/>
            <a:chExt cx="496633" cy="7549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323209" y="-2232347"/>
              <a:ext cx="496633" cy="7549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6897" y="3691887"/>
            <a:ext cx="10756434" cy="6050494"/>
            <a:chOff x="4056897" y="3691887"/>
            <a:chExt cx="10756434" cy="6050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6897" y="3691887"/>
              <a:ext cx="10756434" cy="6050494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19BAA6D-7D43-4DA7-B1C9-F23AEBA4535F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34C4C498-98E8-4D19-A7BC-5DBBE5A7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95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4346939" cy="159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43210" y="1168255"/>
            <a:ext cx="8628253" cy="2286487"/>
            <a:chOff x="8543210" y="1168255"/>
            <a:chExt cx="8628253" cy="2286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3210" y="1168255"/>
              <a:ext cx="8628253" cy="2286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57780" y="-1778728"/>
            <a:ext cx="603681" cy="7549013"/>
            <a:chOff x="13257780" y="-1778728"/>
            <a:chExt cx="603681" cy="7549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257780" y="-1778728"/>
              <a:ext cx="603681" cy="7549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5862" y="3814754"/>
            <a:ext cx="10710983" cy="6024928"/>
            <a:chOff x="4035862" y="3814754"/>
            <a:chExt cx="10710983" cy="6024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5862" y="3814754"/>
              <a:ext cx="10710983" cy="6024928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13E50547-B400-4427-BA5C-9B83D2ED9753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465C3DAA-CEFA-4BDB-8CC5-AF4EFA39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60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4082945" cy="159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43210" y="1168255"/>
            <a:ext cx="8628253" cy="2286487"/>
            <a:chOff x="8543210" y="1168255"/>
            <a:chExt cx="8628253" cy="2286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3210" y="1168255"/>
              <a:ext cx="8628253" cy="2286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73459" y="-1162154"/>
            <a:ext cx="843751" cy="7549013"/>
            <a:chOff x="13173459" y="-1162154"/>
            <a:chExt cx="843751" cy="7549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73459" y="-1162154"/>
              <a:ext cx="843751" cy="7549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8432" y="3669048"/>
            <a:ext cx="10488851" cy="5899979"/>
            <a:chOff x="3898432" y="3669048"/>
            <a:chExt cx="10488851" cy="58999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432" y="3669048"/>
              <a:ext cx="10488851" cy="5899979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D02E6927-8041-4ED5-98A0-F3FF31C30693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59345075-522E-4307-B24D-E6BE408C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1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860167" cy="14996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43210" y="1168255"/>
            <a:ext cx="8628253" cy="2286487"/>
            <a:chOff x="8543210" y="1168255"/>
            <a:chExt cx="8628253" cy="2286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3210" y="1168255"/>
              <a:ext cx="8628253" cy="2286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93494" y="-585891"/>
            <a:ext cx="532253" cy="7549013"/>
            <a:chOff x="13293494" y="-585891"/>
            <a:chExt cx="532253" cy="7549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293494" y="-585891"/>
              <a:ext cx="532253" cy="7549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2360" y="3737774"/>
            <a:ext cx="10640994" cy="5985559"/>
            <a:chOff x="3822360" y="3737774"/>
            <a:chExt cx="10640994" cy="5985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2360" y="3737774"/>
              <a:ext cx="10640994" cy="5985559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08562D0E-55AB-4F9C-B2A5-B33B9FE2188C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EF759E08-EE10-45A1-B4F7-2B6CADEBF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14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0922" y="5229832"/>
            <a:ext cx="5135110" cy="28799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5C6FFEA-3765-492F-981D-EA291CDAB876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B4EEFF9E-7363-4B78-BB74-8CB9452F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9252935" cy="1117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1614" y="3183810"/>
            <a:ext cx="14482486" cy="6155057"/>
            <a:chOff x="1901614" y="3183810"/>
            <a:chExt cx="14482486" cy="61550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614" y="3183810"/>
              <a:ext cx="14482486" cy="615505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687ED-B321-4906-A3F4-A83C799A6E5F}"/>
              </a:ext>
            </a:extLst>
          </p:cNvPr>
          <p:cNvSpPr/>
          <p:nvPr/>
        </p:nvSpPr>
        <p:spPr>
          <a:xfrm>
            <a:off x="1994452" y="4292048"/>
            <a:ext cx="1752600" cy="495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D851463-750B-4CB6-B9D8-3E5E03C7510A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A3774239-0978-46D5-94C0-09D98B843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9026744" cy="1117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6718" y="3748470"/>
            <a:ext cx="5710582" cy="3926025"/>
            <a:chOff x="426718" y="3748470"/>
            <a:chExt cx="5710582" cy="3926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8" y="3748470"/>
              <a:ext cx="5710582" cy="3926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1375" y="3748470"/>
            <a:ext cx="5730293" cy="3926025"/>
            <a:chOff x="6381375" y="3748470"/>
            <a:chExt cx="5730293" cy="39260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1375" y="3748470"/>
              <a:ext cx="5730293" cy="3926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54234" y="3733124"/>
            <a:ext cx="5502787" cy="3941371"/>
            <a:chOff x="12354234" y="3733124"/>
            <a:chExt cx="5502787" cy="3941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54234" y="3733124"/>
              <a:ext cx="5502787" cy="39413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1814" y="3092672"/>
            <a:ext cx="2919550" cy="5525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26002" y="3092672"/>
            <a:ext cx="3016767" cy="5525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2323" y="3092672"/>
            <a:ext cx="4658481" cy="552520"/>
          </a:xfrm>
          <a:prstGeom prst="rect">
            <a:avLst/>
          </a:prstGeom>
        </p:spPr>
      </p:pic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89B4CEAC-43B9-4319-96A3-9E0D6B693C88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A6CC401C-6EC4-4512-BC7E-0B6CE3778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7517420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5532" y="4357053"/>
            <a:ext cx="5524564" cy="1539972"/>
            <a:chOff x="275532" y="4357053"/>
            <a:chExt cx="5524564" cy="15399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532" y="4357053"/>
              <a:ext cx="5524564" cy="1539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3810" y="4357053"/>
            <a:ext cx="5451229" cy="1539972"/>
            <a:chOff x="6093810" y="4357053"/>
            <a:chExt cx="5451229" cy="15399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3810" y="4357053"/>
              <a:ext cx="5451229" cy="1539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38754" y="4357053"/>
            <a:ext cx="6171429" cy="1535143"/>
            <a:chOff x="11838754" y="4357053"/>
            <a:chExt cx="6171429" cy="1535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8754" y="4357053"/>
              <a:ext cx="6171429" cy="1535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3110" y="7845463"/>
            <a:ext cx="11839495" cy="591975"/>
            <a:chOff x="3223110" y="7845463"/>
            <a:chExt cx="11839495" cy="5919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3110" y="7845463"/>
              <a:ext cx="11839495" cy="5919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514" y="3430726"/>
            <a:ext cx="4604837" cy="552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3792" y="6282120"/>
            <a:ext cx="1291267" cy="1232920"/>
            <a:chOff x="8173792" y="6282120"/>
            <a:chExt cx="1291267" cy="12329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3792" y="6282120"/>
              <a:ext cx="1291267" cy="1232920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F8FD4191-FF9A-4892-92D3-5EDDB7753466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3AAC16F6-BF5E-4B5B-9879-56553702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9279203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50761" y="3481759"/>
            <a:ext cx="13584192" cy="5331795"/>
            <a:chOff x="2350761" y="3481759"/>
            <a:chExt cx="13584192" cy="53317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761" y="3481759"/>
              <a:ext cx="13584192" cy="5331795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D631FFAA-AC80-4447-95F3-B742D07A6FE5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F3DE2881-BEB4-4195-B09A-2B6D0DC6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11609149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11835" y="3404269"/>
            <a:ext cx="13862045" cy="5406198"/>
            <a:chOff x="2211835" y="3404269"/>
            <a:chExt cx="13862045" cy="540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1835" y="3404269"/>
              <a:ext cx="13862045" cy="5406198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DA85479A-4EEA-48E6-A97C-5513FB693C0B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9B10CBE-E15B-4303-8FC7-EA9354CF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5617179" cy="10742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6768" y="3518211"/>
            <a:ext cx="7299920" cy="5456690"/>
            <a:chOff x="10696768" y="3518211"/>
            <a:chExt cx="7299920" cy="54566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8" y="3518211"/>
              <a:ext cx="7299920" cy="54566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6649" y="4178607"/>
            <a:ext cx="3723270" cy="3266262"/>
            <a:chOff x="10206649" y="4178607"/>
            <a:chExt cx="3723270" cy="3266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6649" y="4178607"/>
              <a:ext cx="3723270" cy="3266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8934" y="3611938"/>
            <a:ext cx="9639141" cy="5217185"/>
            <a:chOff x="298934" y="3611938"/>
            <a:chExt cx="9639141" cy="52171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934" y="3611938"/>
              <a:ext cx="9639141" cy="52171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4496" y="2776411"/>
            <a:ext cx="2831476" cy="548558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65DA4C7A-9D54-4C27-B5DE-2F29A0C9D8C7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1B4D62B1-7F66-4B8A-8FF0-406D12A8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78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0842" y="3026600"/>
            <a:ext cx="6171429" cy="3247714"/>
            <a:chOff x="2700842" y="3026600"/>
            <a:chExt cx="6171429" cy="3247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0842" y="3026600"/>
              <a:ext cx="6171429" cy="3247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6623540"/>
            <a:ext cx="6171429" cy="3371143"/>
            <a:chOff x="6057143" y="6623540"/>
            <a:chExt cx="6171429" cy="3371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6623540"/>
              <a:ext cx="6171429" cy="3371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3522" y="3026600"/>
            <a:ext cx="6171429" cy="3247714"/>
            <a:chOff x="9363522" y="3026600"/>
            <a:chExt cx="6171429" cy="3247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3522" y="3026600"/>
              <a:ext cx="6171429" cy="3247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6265" y="2925971"/>
            <a:ext cx="1678000" cy="1514395"/>
            <a:chOff x="5146265" y="2925971"/>
            <a:chExt cx="1678000" cy="15143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6265" y="2925971"/>
              <a:ext cx="1678000" cy="1514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4807" y="2949511"/>
            <a:ext cx="1678000" cy="1514395"/>
            <a:chOff x="11854807" y="2949511"/>
            <a:chExt cx="1678000" cy="1514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4807" y="2949511"/>
              <a:ext cx="1678000" cy="1514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6427" y="6547450"/>
            <a:ext cx="1678000" cy="1514395"/>
            <a:chOff x="8486427" y="6547450"/>
            <a:chExt cx="1678000" cy="15143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6427" y="6547450"/>
              <a:ext cx="1678000" cy="1514395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9AD96B03-0293-42BC-9F2E-7C8EA55F9307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BE2000CD-5C26-47FA-8645-A084E278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62906" y="3390317"/>
            <a:ext cx="11559902" cy="6502445"/>
            <a:chOff x="3362906" y="3390317"/>
            <a:chExt cx="11559902" cy="65024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2906" y="3390317"/>
              <a:ext cx="11559902" cy="650244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7193" y="2790440"/>
            <a:ext cx="3768292" cy="552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198" y="8671908"/>
            <a:ext cx="8008649" cy="295444"/>
            <a:chOff x="815198" y="8671908"/>
            <a:chExt cx="8008649" cy="295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198" y="8671908"/>
              <a:ext cx="8008649" cy="295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198" y="8998948"/>
            <a:ext cx="10228341" cy="294065"/>
            <a:chOff x="815198" y="8998948"/>
            <a:chExt cx="10228341" cy="2940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198" y="8998948"/>
              <a:ext cx="10228341" cy="294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198" y="9313376"/>
            <a:ext cx="8447785" cy="296043"/>
            <a:chOff x="815198" y="9313376"/>
            <a:chExt cx="8447785" cy="2960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198" y="9313376"/>
              <a:ext cx="8447785" cy="2960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198" y="9633781"/>
            <a:ext cx="13249576" cy="281553"/>
            <a:chOff x="815198" y="9633781"/>
            <a:chExt cx="13249576" cy="281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198" y="9633781"/>
              <a:ext cx="13249576" cy="281553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7049280B-A923-47B9-B186-F4D0D1F88C0B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A5FD31C9-2714-458A-96B7-A87346EE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4998" y="2790439"/>
            <a:ext cx="5517585" cy="552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50712" y="3407143"/>
            <a:ext cx="11384291" cy="6403664"/>
            <a:chOff x="3450712" y="3407143"/>
            <a:chExt cx="11384291" cy="6403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0712" y="3407143"/>
              <a:ext cx="11384291" cy="640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198" y="9458550"/>
            <a:ext cx="10838665" cy="352257"/>
            <a:chOff x="815198" y="9458550"/>
            <a:chExt cx="10838665" cy="352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198" y="9458550"/>
              <a:ext cx="10838665" cy="352257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B2359934-E3D7-467F-8D5D-D8153AFD18B3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D215091-2F11-4A29-BFB9-CB86519B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0058" y="2790439"/>
            <a:ext cx="5546841" cy="552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5769" y="3450021"/>
            <a:ext cx="11494177" cy="6465474"/>
            <a:chOff x="3395769" y="3450021"/>
            <a:chExt cx="11494177" cy="64654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5769" y="3450021"/>
              <a:ext cx="11494177" cy="6465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198" y="8575489"/>
            <a:ext cx="10864972" cy="325949"/>
            <a:chOff x="815198" y="8575489"/>
            <a:chExt cx="10864972" cy="325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198" y="8575489"/>
              <a:ext cx="10864972" cy="325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5198" y="9011599"/>
            <a:ext cx="10147440" cy="342476"/>
            <a:chOff x="815198" y="9011599"/>
            <a:chExt cx="10147440" cy="342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198" y="9011599"/>
              <a:ext cx="10147440" cy="342476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42CA7EBA-AC92-428C-B833-07FE5478C236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C82347B1-C9D3-4098-9BA1-4BFD2FFC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90061" y="3522147"/>
            <a:ext cx="11305592" cy="6359396"/>
            <a:chOff x="3490061" y="3522147"/>
            <a:chExt cx="11305592" cy="63593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061" y="3522147"/>
              <a:ext cx="11305592" cy="635939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4344" y="2819192"/>
            <a:ext cx="3919756" cy="552520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A375A866-20CA-4EB8-A168-D0BF054CF6AB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CD9A41F-BC9F-48AA-BA10-C39286B6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8117214" cy="11178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4921" y="1338823"/>
            <a:ext cx="2044723" cy="261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0058" y="2790439"/>
            <a:ext cx="5546841" cy="552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5769" y="3450021"/>
            <a:ext cx="11494177" cy="6465474"/>
            <a:chOff x="3395769" y="3450021"/>
            <a:chExt cx="11494177" cy="64654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5769" y="3450021"/>
              <a:ext cx="11494177" cy="6465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6621" y="6734114"/>
            <a:ext cx="3313305" cy="1376637"/>
            <a:chOff x="1796621" y="6734114"/>
            <a:chExt cx="3313305" cy="13766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320000">
              <a:off x="1796621" y="6734114"/>
              <a:ext cx="3313305" cy="1376637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DFB147EC-9F01-4086-8AF1-12553DF55C0B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AD81A08-7025-43E4-A98D-ABAFABA6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9123" y="1916064"/>
            <a:ext cx="6411768" cy="8039835"/>
            <a:chOff x="2269123" y="1916064"/>
            <a:chExt cx="6411768" cy="80398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9123" y="1916064"/>
              <a:ext cx="6411768" cy="8039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064" y="1916064"/>
            <a:ext cx="7563513" cy="5020282"/>
            <a:chOff x="9003064" y="1916064"/>
            <a:chExt cx="7563513" cy="50202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3064" y="1916064"/>
              <a:ext cx="7563513" cy="5020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97711" y="7331611"/>
            <a:ext cx="8883241" cy="2000839"/>
            <a:chOff x="7697711" y="7331611"/>
            <a:chExt cx="8883241" cy="2000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7711" y="7331611"/>
              <a:ext cx="8883241" cy="20008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718" y="295095"/>
            <a:ext cx="5175807" cy="1257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28568" y="8332030"/>
            <a:ext cx="2303161" cy="219762"/>
            <a:chOff x="10828568" y="8332030"/>
            <a:chExt cx="2303161" cy="219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8568" y="8332030"/>
              <a:ext cx="2303161" cy="219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426205"/>
            <a:ext cx="7001905" cy="219762"/>
            <a:chOff x="9142857" y="4426205"/>
            <a:chExt cx="7001905" cy="219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426205"/>
              <a:ext cx="7001905" cy="219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2459" y="1331935"/>
            <a:ext cx="6051862" cy="7999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0868" y="6869678"/>
            <a:ext cx="2506609" cy="799982"/>
          </a:xfrm>
          <a:prstGeom prst="rect">
            <a:avLst/>
          </a:prstGeom>
        </p:spPr>
      </p:pic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1CE93C38-3154-48A6-9BBE-8557C611BC35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F01F4D36-48A5-4DA4-A398-1A8DDCCD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34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39200" y="1670618"/>
            <a:ext cx="8916543" cy="4739391"/>
            <a:chOff x="9142857" y="1670618"/>
            <a:chExt cx="8029553" cy="37036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670618"/>
              <a:ext cx="8029553" cy="3703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7800" y="1670618"/>
            <a:ext cx="6379661" cy="8231821"/>
            <a:chOff x="2451508" y="1670618"/>
            <a:chExt cx="6379661" cy="82318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1508" y="1670618"/>
              <a:ext cx="6379661" cy="82318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4849" y="6544655"/>
            <a:ext cx="5588305" cy="7999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4849" y="8535392"/>
            <a:ext cx="7097616" cy="7999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718" y="274503"/>
            <a:ext cx="4274173" cy="12571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1352" y="1293844"/>
            <a:ext cx="6131415" cy="7999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3943" y="1269297"/>
            <a:ext cx="4987886" cy="826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52596" y="7344606"/>
            <a:ext cx="1311731" cy="1056171"/>
            <a:chOff x="11452596" y="7344606"/>
            <a:chExt cx="1311731" cy="10561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60000">
              <a:off x="11452596" y="7344606"/>
              <a:ext cx="1311731" cy="1056171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11BBE32-CAC0-4B91-BB73-677571DCFB35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581C4901-48FC-4029-9C28-1908DC3D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112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8041" y="370109"/>
            <a:ext cx="4274179" cy="12571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5250" y="2216242"/>
            <a:ext cx="6457172" cy="79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2797" y="3246633"/>
            <a:ext cx="10034550" cy="1856392"/>
            <a:chOff x="1452797" y="3246633"/>
            <a:chExt cx="10034550" cy="1856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797" y="3246633"/>
              <a:ext cx="10034550" cy="185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1" y="6379150"/>
            <a:ext cx="3289974" cy="685411"/>
            <a:chOff x="1580111" y="6379150"/>
            <a:chExt cx="3289974" cy="6854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111" y="6379150"/>
              <a:ext cx="3289974" cy="685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965" y="7728711"/>
            <a:ext cx="12793911" cy="1600937"/>
            <a:chOff x="1580965" y="7728711"/>
            <a:chExt cx="12793911" cy="16009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965" y="7728711"/>
              <a:ext cx="12793911" cy="1600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580" y="7187932"/>
            <a:ext cx="12820296" cy="514395"/>
            <a:chOff x="1554580" y="7187932"/>
            <a:chExt cx="12820296" cy="5143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4580" y="7187932"/>
              <a:ext cx="12820296" cy="5143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0501" y="5559692"/>
            <a:ext cx="6789840" cy="7611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97098" y="3226769"/>
            <a:ext cx="6171429" cy="3147429"/>
            <a:chOff x="11797098" y="3226769"/>
            <a:chExt cx="6171429" cy="3147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7098" y="3226769"/>
              <a:ext cx="6171429" cy="31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8295" y="9255115"/>
            <a:ext cx="5810276" cy="278196"/>
            <a:chOff x="7668295" y="9255115"/>
            <a:chExt cx="5810276" cy="2781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8295" y="9255115"/>
              <a:ext cx="5810276" cy="278196"/>
            </a:xfrm>
            <a:prstGeom prst="rect">
              <a:avLst/>
            </a:prstGeom>
          </p:spPr>
        </p:pic>
      </p:grpSp>
      <p:pic>
        <p:nvPicPr>
          <p:cNvPr id="19" name="Object 21">
            <a:extLst>
              <a:ext uri="{FF2B5EF4-FFF2-40B4-BE49-F238E27FC236}">
                <a16:creationId xmlns:a16="http://schemas.microsoft.com/office/drawing/2014/main" id="{B969C938-98B9-4D5B-91B1-8ED3B312F67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97098" y="2338953"/>
            <a:ext cx="3895890" cy="799978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D34731D7-4EC7-46C1-A38E-BA1A02B3F9EF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072FB7B8-19C5-41DA-BF2B-D85257EA7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5798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3017" y="2420779"/>
            <a:ext cx="4984615" cy="6171429"/>
            <a:chOff x="12183017" y="2420779"/>
            <a:chExt cx="4984615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3017" y="2420779"/>
              <a:ext cx="498461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2103" y="2388638"/>
            <a:ext cx="10088477" cy="6305298"/>
            <a:chOff x="1222103" y="2388638"/>
            <a:chExt cx="10088477" cy="63052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103" y="2388638"/>
              <a:ext cx="10088477" cy="6305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0946" y="5160334"/>
            <a:ext cx="10140425" cy="6337766"/>
            <a:chOff x="1810946" y="5160334"/>
            <a:chExt cx="10140425" cy="63377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946" y="5160334"/>
              <a:ext cx="10140425" cy="63377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225" y="1916064"/>
            <a:ext cx="10591622" cy="3653794"/>
            <a:chOff x="1150225" y="1916064"/>
            <a:chExt cx="10591622" cy="3653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225" y="1916064"/>
              <a:ext cx="10591622" cy="3653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8764" y="1641897"/>
            <a:ext cx="3352805" cy="7999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344" y="179556"/>
            <a:ext cx="3654004" cy="12571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8421" y="1546494"/>
            <a:ext cx="2709944" cy="651227"/>
            <a:chOff x="1168421" y="1546494"/>
            <a:chExt cx="2709944" cy="651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421" y="1546494"/>
              <a:ext cx="2709944" cy="651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299" y="5695806"/>
            <a:ext cx="1311731" cy="1056171"/>
            <a:chOff x="854299" y="5695806"/>
            <a:chExt cx="1311731" cy="10561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20000">
              <a:off x="854299" y="5695806"/>
              <a:ext cx="1311731" cy="10561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6383" y="8627268"/>
            <a:ext cx="3776794" cy="1377743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3AA259A4-E880-478A-9B95-BB96046D6E51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0" name="Object 9">
              <a:extLst>
                <a:ext uri="{FF2B5EF4-FFF2-40B4-BE49-F238E27FC236}">
                  <a16:creationId xmlns:a16="http://schemas.microsoft.com/office/drawing/2014/main" id="{2F3037A7-9F19-4FFD-8026-4977A137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01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4651908"/>
            <a:ext cx="9296983" cy="17599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0687" y="7380411"/>
            <a:ext cx="7635044" cy="594270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59C86C57-01BC-4CE1-8F80-133FE6DB8500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2AA55E5A-707B-4A0B-AFE3-42A59A67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222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3147" y="1021593"/>
            <a:ext cx="1579425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81035" cy="2514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003" y="315688"/>
            <a:ext cx="10624652" cy="12571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439" y="2057143"/>
            <a:ext cx="4906880" cy="6171429"/>
            <a:chOff x="1082439" y="2057143"/>
            <a:chExt cx="490688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439" y="2057143"/>
              <a:ext cx="4906880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5096" y="8165589"/>
            <a:ext cx="5743161" cy="7864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774" y="1414781"/>
            <a:ext cx="3789239" cy="799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1414" y="8808694"/>
            <a:ext cx="11673422" cy="1377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1286" y="2415461"/>
            <a:ext cx="6171429" cy="4877419"/>
            <a:chOff x="7081286" y="2415461"/>
            <a:chExt cx="6171429" cy="4877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1286" y="2415461"/>
              <a:ext cx="6171429" cy="4877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3443539"/>
            <a:ext cx="6171429" cy="2095957"/>
            <a:chOff x="12114286" y="3443539"/>
            <a:chExt cx="6171429" cy="2095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4975" y="2576930"/>
              <a:ext cx="12342857" cy="420000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14286" y="3443539"/>
              <a:ext cx="6171429" cy="2095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0546" y="1535112"/>
            <a:ext cx="3911111" cy="533333"/>
            <a:chOff x="8660546" y="1535112"/>
            <a:chExt cx="3911111" cy="5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0546" y="1535112"/>
              <a:ext cx="3911111" cy="5333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14621" y="1522345"/>
            <a:ext cx="1804844" cy="7999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7387" y="2843553"/>
            <a:ext cx="5272324" cy="8262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1220" y="3691725"/>
            <a:ext cx="5976359" cy="9841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38900" y="7724526"/>
            <a:ext cx="10719415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74215" y="4794736"/>
            <a:ext cx="1311731" cy="1056171"/>
            <a:chOff x="6174215" y="4794736"/>
            <a:chExt cx="1311731" cy="1056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520000">
              <a:off x="6174215" y="4794736"/>
              <a:ext cx="1311731" cy="1056171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393E7E95-443C-4DC1-A9BF-AA79A008AAC7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7" name="Object 9">
              <a:extLst>
                <a:ext uri="{FF2B5EF4-FFF2-40B4-BE49-F238E27FC236}">
                  <a16:creationId xmlns:a16="http://schemas.microsoft.com/office/drawing/2014/main" id="{1DDB7775-561A-4F19-925B-51D9B654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700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003" y="315688"/>
            <a:ext cx="7757063" cy="12571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1309" y="1849399"/>
            <a:ext cx="5701635" cy="8324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763" y="5381458"/>
            <a:ext cx="7908247" cy="832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794" y="6019698"/>
            <a:ext cx="9631340" cy="2853284"/>
            <a:chOff x="571794" y="6019698"/>
            <a:chExt cx="9631340" cy="2853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794" y="6019698"/>
              <a:ext cx="9631340" cy="2853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4281" y="7535592"/>
            <a:ext cx="9667624" cy="2750970"/>
            <a:chOff x="8694281" y="7535592"/>
            <a:chExt cx="9667624" cy="27509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4281" y="7535592"/>
              <a:ext cx="9667624" cy="2750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6991" y="7513593"/>
            <a:ext cx="1311731" cy="1056171"/>
            <a:chOff x="8486991" y="7513593"/>
            <a:chExt cx="1311731" cy="10561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20000">
              <a:off x="8486991" y="7513593"/>
              <a:ext cx="1311731" cy="1056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557" y="3806153"/>
            <a:ext cx="17655243" cy="1297317"/>
            <a:chOff x="651807" y="3806153"/>
            <a:chExt cx="18437298" cy="1336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807" y="3806153"/>
              <a:ext cx="18437298" cy="1336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807" y="2649543"/>
            <a:ext cx="8805404" cy="585456"/>
            <a:chOff x="651807" y="2649543"/>
            <a:chExt cx="8805404" cy="585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807" y="2649543"/>
              <a:ext cx="8805404" cy="585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6991" y="3326325"/>
            <a:ext cx="1311731" cy="1056171"/>
            <a:chOff x="8486991" y="3326325"/>
            <a:chExt cx="1311731" cy="10561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20000">
              <a:off x="8486991" y="3326325"/>
              <a:ext cx="1311731" cy="10561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0545" y="3467987"/>
            <a:ext cx="4895433" cy="7999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78859" y="7379678"/>
            <a:ext cx="6952271" cy="799980"/>
          </a:xfrm>
          <a:prstGeom prst="rect">
            <a:avLst/>
          </a:prstGeom>
        </p:spPr>
      </p:pic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ECE4CBD-185F-41B6-8395-8B91E9E6062C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5CA6D3DC-31D6-4523-A53E-148E848C7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6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773" y="2731135"/>
            <a:ext cx="7001136" cy="7440954"/>
            <a:chOff x="948478" y="2530359"/>
            <a:chExt cx="7001136" cy="71167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478" y="2530359"/>
              <a:ext cx="7001136" cy="7116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7544" y="7200900"/>
            <a:ext cx="8409252" cy="2349682"/>
            <a:chOff x="8401633" y="7204717"/>
            <a:chExt cx="8409252" cy="23496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1633" y="7204717"/>
              <a:ext cx="8409252" cy="2349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025" y="3493231"/>
            <a:ext cx="8541121" cy="2430418"/>
            <a:chOff x="8279284" y="3531139"/>
            <a:chExt cx="8541121" cy="2430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9284" y="3531139"/>
              <a:ext cx="8541121" cy="24304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8659" y="2811840"/>
            <a:ext cx="8234923" cy="7999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1638300"/>
            <a:ext cx="2686599" cy="7999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6629520"/>
            <a:ext cx="5869188" cy="799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003" y="315688"/>
            <a:ext cx="7757063" cy="1257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78200" y="3301835"/>
            <a:ext cx="662353" cy="742129"/>
            <a:chOff x="16289920" y="3301835"/>
            <a:chExt cx="662353" cy="8524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89920" y="3301835"/>
              <a:ext cx="662353" cy="852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0309" y="2731135"/>
            <a:ext cx="2081120" cy="742129"/>
            <a:chOff x="12530309" y="2731135"/>
            <a:chExt cx="2081120" cy="7421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0309" y="2731135"/>
              <a:ext cx="2081120" cy="7421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99025" y="5983336"/>
            <a:ext cx="10081878" cy="523964"/>
            <a:chOff x="5586918" y="5816639"/>
            <a:chExt cx="12474706" cy="7381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6918" y="5816639"/>
              <a:ext cx="12474706" cy="7381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06131" y="1680837"/>
            <a:ext cx="9991004" cy="799980"/>
            <a:chOff x="3699978" y="1541833"/>
            <a:chExt cx="11404180" cy="11051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9978" y="1541833"/>
              <a:ext cx="11404180" cy="11051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77200" y="9615881"/>
            <a:ext cx="9650934" cy="523965"/>
            <a:chOff x="5439427" y="9287771"/>
            <a:chExt cx="12798542" cy="834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9427" y="9287771"/>
              <a:ext cx="12798542" cy="834151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4C11FE73-BB09-45D3-A91D-6376961C2E7C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C6AE02D0-E961-4A79-8E5E-3924E3654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78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7992" y="1942992"/>
            <a:ext cx="10846843" cy="7999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0003" y="315687"/>
            <a:ext cx="7757076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0934" y="2537004"/>
            <a:ext cx="8570229" cy="1620081"/>
            <a:chOff x="1380934" y="2537004"/>
            <a:chExt cx="8570229" cy="1620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34" y="2537004"/>
              <a:ext cx="8570229" cy="1620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4672" y="7665795"/>
            <a:ext cx="6859928" cy="1211505"/>
            <a:chOff x="1300697" y="7818195"/>
            <a:chExt cx="6859928" cy="1211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 cstate="print"/>
            <a:srcRect b="54168"/>
            <a:stretch/>
          </p:blipFill>
          <p:spPr>
            <a:xfrm>
              <a:off x="1300697" y="7818195"/>
              <a:ext cx="6859928" cy="1211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697" y="6024489"/>
            <a:ext cx="12129718" cy="1073003"/>
            <a:chOff x="1300697" y="6024489"/>
            <a:chExt cx="12129718" cy="10730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97" y="6024489"/>
              <a:ext cx="12129718" cy="10730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306" y="5306964"/>
            <a:ext cx="8271793" cy="799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109" y="8639988"/>
            <a:ext cx="6713189" cy="1211506"/>
            <a:chOff x="10436101" y="7950285"/>
            <a:chExt cx="6713189" cy="12115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 cstate="print"/>
            <a:srcRect l="-3975" r="11577" b="52497"/>
            <a:stretch/>
          </p:blipFill>
          <p:spPr>
            <a:xfrm>
              <a:off x="10436101" y="7950285"/>
              <a:ext cx="6713189" cy="1211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000" y="7031076"/>
            <a:ext cx="2068245" cy="3217824"/>
            <a:chOff x="8530524" y="6849100"/>
            <a:chExt cx="2068245" cy="32178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 cstate="print"/>
            <a:srcRect b="2172"/>
            <a:stretch/>
          </p:blipFill>
          <p:spPr>
            <a:xfrm>
              <a:off x="8530524" y="6849100"/>
              <a:ext cx="2068245" cy="32178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22063" y="5981700"/>
            <a:ext cx="3065337" cy="1211504"/>
            <a:chOff x="10785772" y="6134765"/>
            <a:chExt cx="2471087" cy="852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5772" y="6134765"/>
              <a:ext cx="2471087" cy="852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4657" y="4269169"/>
            <a:ext cx="10846843" cy="710867"/>
            <a:chOff x="1344657" y="4429446"/>
            <a:chExt cx="13694901" cy="9375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4657" y="4429446"/>
              <a:ext cx="13694901" cy="937501"/>
            </a:xfrm>
            <a:prstGeom prst="rect">
              <a:avLst/>
            </a:prstGeom>
          </p:spPr>
        </p:pic>
      </p:grpSp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BE9FE407-4F8D-4E82-A0DA-8E6B64C36769}"/>
              </a:ext>
            </a:extLst>
          </p:cNvPr>
          <p:cNvSpPr/>
          <p:nvPr/>
        </p:nvSpPr>
        <p:spPr>
          <a:xfrm>
            <a:off x="9951163" y="6560990"/>
            <a:ext cx="793037" cy="1532227"/>
          </a:xfrm>
          <a:prstGeom prst="curv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2F5188BA-B215-4A5B-A696-1CF406606A2D}"/>
              </a:ext>
            </a:extLst>
          </p:cNvPr>
          <p:cNvSpPr/>
          <p:nvPr/>
        </p:nvSpPr>
        <p:spPr>
          <a:xfrm rot="5400000">
            <a:off x="2881278" y="7499073"/>
            <a:ext cx="990600" cy="1092666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DB48723D-7775-4997-BD4A-4599C984ED37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E3C090CB-94E4-4CC6-A6D7-4007CBD2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42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1836" y="4762225"/>
            <a:ext cx="4046577" cy="1074257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B815EC6-507C-4F3D-B234-B7609F2A6B8F}"/>
              </a:ext>
            </a:extLst>
          </p:cNvPr>
          <p:cNvGrpSpPr/>
          <p:nvPr/>
        </p:nvGrpSpPr>
        <p:grpSpPr>
          <a:xfrm>
            <a:off x="7010400" y="4689017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ECE63ECB-CD92-4776-A08A-5615015A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1828029" cy="10742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5456" y="3345625"/>
            <a:ext cx="6401096" cy="4642172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E600B15-B17E-4853-9433-5022B2ABF9B0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7EA1356B-D087-4B18-9DE8-ABA1D20C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88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62453" y="2015443"/>
            <a:ext cx="14218838" cy="7269381"/>
            <a:chOff x="1962453" y="2015443"/>
            <a:chExt cx="14218838" cy="72693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2453" y="2015443"/>
              <a:ext cx="14218838" cy="72693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8279" y="1114079"/>
            <a:ext cx="1926225" cy="799579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F18FF4D1-948C-4DE7-9339-DFA76252D402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67F9E2A-3509-4693-987C-88377655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44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1828027" cy="10742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5796" y="3345625"/>
            <a:ext cx="6808531" cy="33158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4259" y="2444317"/>
            <a:ext cx="4607715" cy="799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8803" y="6912916"/>
            <a:ext cx="6171429" cy="2167714"/>
            <a:chOff x="6288803" y="6912916"/>
            <a:chExt cx="6171429" cy="2167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8803" y="6912916"/>
              <a:ext cx="6171429" cy="2167714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B45B3C3-CBED-450D-9B40-43211BB86CED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D2ED6E8D-E60E-411E-8539-F838ACE8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816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712750" cy="107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5133" y="3666807"/>
            <a:ext cx="3911350" cy="5529694"/>
            <a:chOff x="725133" y="3666807"/>
            <a:chExt cx="3911350" cy="5529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133" y="3666807"/>
              <a:ext cx="3911350" cy="5529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4003" y="3666807"/>
            <a:ext cx="3918272" cy="5529694"/>
            <a:chOff x="9394003" y="3666807"/>
            <a:chExt cx="3918272" cy="5529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4003" y="3666807"/>
              <a:ext cx="3918272" cy="5529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099" y="3666807"/>
            <a:ext cx="3911350" cy="5538194"/>
            <a:chOff x="5097099" y="3666807"/>
            <a:chExt cx="3911350" cy="5538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7099" y="3666807"/>
              <a:ext cx="3911350" cy="5538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36772" y="3666807"/>
            <a:ext cx="3918272" cy="5538194"/>
            <a:chOff x="13636772" y="3666807"/>
            <a:chExt cx="3918272" cy="5538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6772" y="3666807"/>
              <a:ext cx="3918272" cy="5538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5917" y="3837171"/>
            <a:ext cx="587974" cy="594164"/>
            <a:chOff x="4005917" y="3837171"/>
            <a:chExt cx="587974" cy="594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5917" y="3837171"/>
              <a:ext cx="587974" cy="5941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31" y="2457860"/>
            <a:ext cx="9243567" cy="7457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6315" y="3118365"/>
            <a:ext cx="4673917" cy="447877"/>
          </a:xfrm>
          <a:prstGeom prst="rect">
            <a:avLst/>
          </a:prstGeom>
        </p:spPr>
      </p:pic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054F4891-E457-4A3E-BCA5-700DC95ABD6F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123DCE08-B85B-4CA1-A022-D67923DD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0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410766" cy="1074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0" y="3584606"/>
            <a:ext cx="3858774" cy="5454098"/>
            <a:chOff x="9523810" y="3584606"/>
            <a:chExt cx="3858774" cy="5454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0" y="3584606"/>
              <a:ext cx="3858774" cy="54540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9888" y="3584606"/>
            <a:ext cx="3858774" cy="5454098"/>
            <a:chOff x="13999888" y="3584606"/>
            <a:chExt cx="3858774" cy="5454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9888" y="3584606"/>
              <a:ext cx="3858774" cy="5454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807" y="3584606"/>
            <a:ext cx="3851957" cy="5445847"/>
            <a:chOff x="651807" y="3584606"/>
            <a:chExt cx="3851957" cy="5445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07" y="3584606"/>
              <a:ext cx="3851957" cy="5445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4110" y="3584606"/>
            <a:ext cx="3851957" cy="5445847"/>
            <a:chOff x="5034110" y="3584606"/>
            <a:chExt cx="3851957" cy="5445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4110" y="3584606"/>
              <a:ext cx="3851957" cy="5445847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48185DCF-8CEB-4D40-A5C1-27874EF5C06F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A8B45154-378D-427A-A874-B73BC032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0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860164" cy="11094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5646" y="2972519"/>
            <a:ext cx="11864739" cy="3323173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A039546E-F5B0-42E2-A5BF-A9902EC8B48F}"/>
              </a:ext>
            </a:extLst>
          </p:cNvPr>
          <p:cNvGrpSpPr/>
          <p:nvPr/>
        </p:nvGrpSpPr>
        <p:grpSpPr>
          <a:xfrm>
            <a:off x="17044564" y="286636"/>
            <a:ext cx="952124" cy="1220671"/>
            <a:chOff x="14604231" y="762704"/>
            <a:chExt cx="1887736" cy="2420174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00F0A885-8772-4B9C-A053-05C3FFFC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231" y="762704"/>
              <a:ext cx="1887736" cy="24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33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이상화</cp:lastModifiedBy>
  <cp:revision>9</cp:revision>
  <dcterms:created xsi:type="dcterms:W3CDTF">2021-06-06T02:05:53Z</dcterms:created>
  <dcterms:modified xsi:type="dcterms:W3CDTF">2021-06-07T07:43:35Z</dcterms:modified>
</cp:coreProperties>
</file>